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897560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08872"/>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17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18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indent="88900"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шығыстан жел соғады, күші 5-10 м/с.  Ауа температурасы түнде 8-10, күндіз 23-25 градус жылы болады.</a:t>
            </a:r>
            <a:endParaRPr lang="ru-RU"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18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19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2-7 м/с. Ауа температурасы 12-14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756884912"/>
              </p:ext>
            </p:extLst>
          </p:nvPr>
        </p:nvGraphicFramePr>
        <p:xfrm>
          <a:off x="5053482" y="4416735"/>
          <a:ext cx="4572000" cy="1955216"/>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508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393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39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393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750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22128</TotalTime>
  <Words>572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4228</cp:revision>
  <cp:lastPrinted>2021-07-01T07:38:07Z</cp:lastPrinted>
  <dcterms:created xsi:type="dcterms:W3CDTF">2018-03-27T06:03:00Z</dcterms:created>
  <dcterms:modified xsi:type="dcterms:W3CDTF">2026-05-17T07:47:17Z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